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タイトル &amp; 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288709" y="9245600"/>
            <a:ext cx="414682" cy="330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 &amp; 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3 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hyperlink" Target="http://census.gov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1270000" y="1375504"/>
            <a:ext cx="10464800" cy="1171833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May the data be Visual!</a:t>
            </a:r>
          </a:p>
        </p:txBody>
      </p:sp>
      <p:pic>
        <p:nvPicPr>
          <p:cNvPr id="1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1270" y="2994438"/>
            <a:ext cx="4742337" cy="474233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4702174" y="8183801"/>
            <a:ext cx="36004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 Bidiu Team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xfrm>
            <a:off x="952500" y="-343058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Wisconsin!</a:t>
            </a:r>
          </a:p>
        </p:txBody>
      </p:sp>
      <p:pic>
        <p:nvPicPr>
          <p:cNvPr id="15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08261"/>
            <a:ext cx="13004801" cy="8669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Drunk==Reckless?</a:t>
            </a:r>
          </a:p>
        </p:txBody>
      </p:sp>
      <p:pic>
        <p:nvPicPr>
          <p:cNvPr id="157" name="drun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2365197"/>
            <a:ext cx="12433300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History Tells</a:t>
            </a:r>
          </a:p>
        </p:txBody>
      </p:sp>
      <p:pic>
        <p:nvPicPr>
          <p:cNvPr id="160" name="histo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2019300"/>
            <a:ext cx="124333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Team</a:t>
            </a:r>
          </a:p>
        </p:txBody>
      </p:sp>
      <p:sp>
        <p:nvSpPr>
          <p:cNvPr id="163" name="Shape 163"/>
          <p:cNvSpPr/>
          <p:nvPr/>
        </p:nvSpPr>
        <p:spPr>
          <a:xfrm>
            <a:off x="4531182" y="2962886"/>
            <a:ext cx="3942436" cy="261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Cyrus Anderson</a:t>
            </a:r>
          </a:p>
          <a:p>
            <a:pPr/>
            <a:r>
              <a:t>Chengyu Dai</a:t>
            </a:r>
          </a:p>
          <a:p>
            <a:pPr/>
            <a:r>
              <a:t>Cupjin Huang</a:t>
            </a:r>
          </a:p>
          <a:p>
            <a:pPr/>
            <a:r>
              <a:t>Wenbo Shen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Awesome things to see in next 5min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When: When do people driving drunk?</a:t>
            </a:r>
          </a:p>
          <a:p>
            <a:pPr/>
            <a:r>
              <a:t>Where: do people from different parts drunk driving differently?</a:t>
            </a:r>
          </a:p>
          <a:p>
            <a:pPr/>
            <a:r>
              <a:t>Who: What kind of people drink?</a:t>
            </a:r>
          </a:p>
          <a:p>
            <a:pPr/>
            <a:r>
              <a:t>Fun (basically sad) Facts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xfrm>
            <a:off x="952500" y="-297622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A Timetable</a:t>
            </a:r>
          </a:p>
        </p:txBody>
      </p:sp>
      <p:pic>
        <p:nvPicPr>
          <p:cNvPr id="129" name="dayweek-hour-accident-cou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5998"/>
            <a:ext cx="13004801" cy="855579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5762650" y="371850"/>
            <a:ext cx="14795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15-20</a:t>
            </a:r>
          </a:p>
        </p:txBody>
      </p:sp>
      <p:sp>
        <p:nvSpPr>
          <p:cNvPr id="131" name="Shape 131"/>
          <p:cNvSpPr/>
          <p:nvPr/>
        </p:nvSpPr>
        <p:spPr>
          <a:xfrm>
            <a:off x="5762650" y="2513180"/>
            <a:ext cx="14795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20-25</a:t>
            </a:r>
          </a:p>
        </p:txBody>
      </p:sp>
      <p:sp>
        <p:nvSpPr>
          <p:cNvPr id="132" name="Shape 132"/>
          <p:cNvSpPr/>
          <p:nvPr/>
        </p:nvSpPr>
        <p:spPr>
          <a:xfrm>
            <a:off x="5762650" y="4597400"/>
            <a:ext cx="14795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25-30</a:t>
            </a:r>
          </a:p>
        </p:txBody>
      </p:sp>
      <p:sp>
        <p:nvSpPr>
          <p:cNvPr id="133" name="Shape 133"/>
          <p:cNvSpPr/>
          <p:nvPr/>
        </p:nvSpPr>
        <p:spPr>
          <a:xfrm>
            <a:off x="5762650" y="6799312"/>
            <a:ext cx="147950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30-35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952500" y="5285"/>
            <a:ext cx="11099800" cy="2159001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Accident Calendar 2007</a:t>
            </a:r>
          </a:p>
          <a:p>
            <a:pPr>
              <a:defRPr sz="5000"/>
            </a:pPr>
            <a:r>
              <a:t>Jan.1 is Mon.</a:t>
            </a:r>
          </a:p>
        </p:txBody>
      </p:sp>
      <p:pic>
        <p:nvPicPr>
          <p:cNvPr id="136" name="unknow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575" y="2193377"/>
            <a:ext cx="12315650" cy="634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-572799" y="470891"/>
            <a:ext cx="1270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38389"/>
            <a:ext cx="13004801" cy="782942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220027" y="691874"/>
            <a:ext cx="1256474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Drunk Accident Percentage per County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2358"/>
            <a:ext cx="9166171" cy="5518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bar_over_po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9587" y="4595531"/>
            <a:ext cx="10019904" cy="600374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195136" y="8068207"/>
            <a:ext cx="2921509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cbp 2010</a:t>
            </a:r>
          </a:p>
          <a:p>
            <a:pPr>
              <a:defRPr sz="4000"/>
            </a:pPr>
            <a:r>
              <a:rPr u="sng">
                <a:hlinkClick r:id="rId4" invalidUrl="" action="" tgtFrame="" tooltip="" history="1" highlightClick="0" endSnd="0"/>
              </a:rPr>
              <a:t>census.gov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xfrm>
            <a:off x="952500" y="187029"/>
            <a:ext cx="11099800" cy="2159001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inverse population density</a:t>
            </a:r>
          </a:p>
        </p:txBody>
      </p:sp>
      <p:pic>
        <p:nvPicPr>
          <p:cNvPr id="149" name="one_over_po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448" y="2095740"/>
            <a:ext cx="12549904" cy="7535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